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3" r:id="rId4"/>
  </p:sldMasterIdLst>
  <p:sldIdLst>
    <p:sldId id="268" r:id="rId5"/>
    <p:sldId id="310" r:id="rId6"/>
    <p:sldId id="311" r:id="rId7"/>
    <p:sldId id="312" r:id="rId8"/>
    <p:sldId id="314" r:id="rId9"/>
    <p:sldId id="313" r:id="rId10"/>
    <p:sldId id="315" r:id="rId11"/>
    <p:sldId id="31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1805E1-5BE9-424E-B20D-4C5E0A2183C7}" v="65" dt="2024-11-23T03:03:13.1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eedhar k" userId="23fcc910cf3e969a" providerId="LiveId" clId="{AE1805E1-5BE9-424E-B20D-4C5E0A2183C7}"/>
    <pc:docChg chg="undo custSel addSld delSld modSld sldOrd">
      <pc:chgData name="sreedhar k" userId="23fcc910cf3e969a" providerId="LiveId" clId="{AE1805E1-5BE9-424E-B20D-4C5E0A2183C7}" dt="2024-11-23T03:08:36.164" v="488" actId="21"/>
      <pc:docMkLst>
        <pc:docMk/>
      </pc:docMkLst>
      <pc:sldChg chg="delSp modSp mod delDesignElem">
        <pc:chgData name="sreedhar k" userId="23fcc910cf3e969a" providerId="LiveId" clId="{AE1805E1-5BE9-424E-B20D-4C5E0A2183C7}" dt="2024-11-23T03:02:43.221" v="389" actId="21"/>
        <pc:sldMkLst>
          <pc:docMk/>
          <pc:sldMk cId="3912747309" sldId="268"/>
        </pc:sldMkLst>
        <pc:spChg chg="mod">
          <ac:chgData name="sreedhar k" userId="23fcc910cf3e969a" providerId="LiveId" clId="{AE1805E1-5BE9-424E-B20D-4C5E0A2183C7}" dt="2024-11-23T03:02:32.928" v="388" actId="2711"/>
          <ac:spMkLst>
            <pc:docMk/>
            <pc:sldMk cId="3912747309" sldId="268"/>
            <ac:spMk id="2" creationId="{4010AF38-26DF-48B3-952C-4A9091D6863C}"/>
          </ac:spMkLst>
        </pc:spChg>
        <pc:spChg chg="del mod">
          <ac:chgData name="sreedhar k" userId="23fcc910cf3e969a" providerId="LiveId" clId="{AE1805E1-5BE9-424E-B20D-4C5E0A2183C7}" dt="2024-11-23T03:02:43.221" v="389" actId="21"/>
          <ac:spMkLst>
            <pc:docMk/>
            <pc:sldMk cId="3912747309" sldId="268"/>
            <ac:spMk id="3" creationId="{37FC2D8F-56D2-4ADF-B439-0E09E7C37894}"/>
          </ac:spMkLst>
        </pc:spChg>
        <pc:spChg chg="del">
          <ac:chgData name="sreedhar k" userId="23fcc910cf3e969a" providerId="LiveId" clId="{AE1805E1-5BE9-424E-B20D-4C5E0A2183C7}" dt="2024-11-23T02:53:01.305" v="307"/>
          <ac:spMkLst>
            <pc:docMk/>
            <pc:sldMk cId="3912747309" sldId="268"/>
            <ac:spMk id="27" creationId="{A9286AD2-18A9-4868-A4E3-7A2097A20810}"/>
          </ac:spMkLst>
        </pc:spChg>
        <pc:cxnChg chg="del">
          <ac:chgData name="sreedhar k" userId="23fcc910cf3e969a" providerId="LiveId" clId="{AE1805E1-5BE9-424E-B20D-4C5E0A2183C7}" dt="2024-11-23T02:53:01.305" v="307"/>
          <ac:cxnSpMkLst>
            <pc:docMk/>
            <pc:sldMk cId="3912747309" sldId="268"/>
            <ac:cxnSpMk id="29" creationId="{E7A7CD63-7EC3-44F3-95D0-595C4019FF24}"/>
          </ac:cxnSpMkLst>
        </pc:cxnChg>
      </pc:sldChg>
      <pc:sldChg chg="modSp mod ord">
        <pc:chgData name="sreedhar k" userId="23fcc910cf3e969a" providerId="LiveId" clId="{AE1805E1-5BE9-424E-B20D-4C5E0A2183C7}" dt="2024-11-23T03:02:58.866" v="393" actId="27636"/>
        <pc:sldMkLst>
          <pc:docMk/>
          <pc:sldMk cId="2482546811" sldId="310"/>
        </pc:sldMkLst>
        <pc:spChg chg="mod">
          <ac:chgData name="sreedhar k" userId="23fcc910cf3e969a" providerId="LiveId" clId="{AE1805E1-5BE9-424E-B20D-4C5E0A2183C7}" dt="2024-11-23T03:02:58.866" v="393" actId="27636"/>
          <ac:spMkLst>
            <pc:docMk/>
            <pc:sldMk cId="2482546811" sldId="310"/>
            <ac:spMk id="2" creationId="{4F76CB32-901A-4DA0-AA8A-9A7B5A88BFCD}"/>
          </ac:spMkLst>
        </pc:spChg>
        <pc:spChg chg="mod">
          <ac:chgData name="sreedhar k" userId="23fcc910cf3e969a" providerId="LiveId" clId="{AE1805E1-5BE9-424E-B20D-4C5E0A2183C7}" dt="2024-11-22T03:12:38.176" v="96" actId="14100"/>
          <ac:spMkLst>
            <pc:docMk/>
            <pc:sldMk cId="2482546811" sldId="310"/>
            <ac:spMk id="4" creationId="{EF5FCFB9-2111-E7D5-52B4-A71A96E9A9E2}"/>
          </ac:spMkLst>
        </pc:spChg>
      </pc:sldChg>
      <pc:sldChg chg="modSp mod">
        <pc:chgData name="sreedhar k" userId="23fcc910cf3e969a" providerId="LiveId" clId="{AE1805E1-5BE9-424E-B20D-4C5E0A2183C7}" dt="2024-11-23T03:03:13.100" v="398" actId="1076"/>
        <pc:sldMkLst>
          <pc:docMk/>
          <pc:sldMk cId="4196687214" sldId="311"/>
        </pc:sldMkLst>
        <pc:spChg chg="mod">
          <ac:chgData name="sreedhar k" userId="23fcc910cf3e969a" providerId="LiveId" clId="{AE1805E1-5BE9-424E-B20D-4C5E0A2183C7}" dt="2024-11-23T03:02:58.788" v="392"/>
          <ac:spMkLst>
            <pc:docMk/>
            <pc:sldMk cId="4196687214" sldId="311"/>
            <ac:spMk id="3" creationId="{7D8BE9F5-5272-F2A9-D4DD-A75777EC2BF6}"/>
          </ac:spMkLst>
        </pc:spChg>
        <pc:picChg chg="mod">
          <ac:chgData name="sreedhar k" userId="23fcc910cf3e969a" providerId="LiveId" clId="{AE1805E1-5BE9-424E-B20D-4C5E0A2183C7}" dt="2024-11-23T03:03:13.100" v="398" actId="1076"/>
          <ac:picMkLst>
            <pc:docMk/>
            <pc:sldMk cId="4196687214" sldId="311"/>
            <ac:picMk id="1026" creationId="{BAAFBC59-41E9-15ED-DA8B-3D3B2C6297B8}"/>
          </ac:picMkLst>
        </pc:picChg>
      </pc:sldChg>
      <pc:sldChg chg="addSp modSp mod">
        <pc:chgData name="sreedhar k" userId="23fcc910cf3e969a" providerId="LiveId" clId="{AE1805E1-5BE9-424E-B20D-4C5E0A2183C7}" dt="2024-11-23T03:04:05.815" v="486" actId="1076"/>
        <pc:sldMkLst>
          <pc:docMk/>
          <pc:sldMk cId="3161176109" sldId="312"/>
        </pc:sldMkLst>
        <pc:spChg chg="mod">
          <ac:chgData name="sreedhar k" userId="23fcc910cf3e969a" providerId="LiveId" clId="{AE1805E1-5BE9-424E-B20D-4C5E0A2183C7}" dt="2024-11-23T03:02:58.788" v="392"/>
          <ac:spMkLst>
            <pc:docMk/>
            <pc:sldMk cId="3161176109" sldId="312"/>
            <ac:spMk id="2" creationId="{2BD62496-B1D5-7ADD-9149-BE10128EE4C2}"/>
          </ac:spMkLst>
        </pc:spChg>
        <pc:spChg chg="mod">
          <ac:chgData name="sreedhar k" userId="23fcc910cf3e969a" providerId="LiveId" clId="{AE1805E1-5BE9-424E-B20D-4C5E0A2183C7}" dt="2024-11-23T03:04:02.763" v="485" actId="1076"/>
          <ac:spMkLst>
            <pc:docMk/>
            <pc:sldMk cId="3161176109" sldId="312"/>
            <ac:spMk id="3" creationId="{FFC343FE-A947-69AC-8BDC-B9D2EB0BEDD2}"/>
          </ac:spMkLst>
        </pc:spChg>
        <pc:spChg chg="add">
          <ac:chgData name="sreedhar k" userId="23fcc910cf3e969a" providerId="LiveId" clId="{AE1805E1-5BE9-424E-B20D-4C5E0A2183C7}" dt="2024-11-22T03:14:33.307" v="107"/>
          <ac:spMkLst>
            <pc:docMk/>
            <pc:sldMk cId="3161176109" sldId="312"/>
            <ac:spMk id="4" creationId="{C915D0F4-A2DA-DBE5-3512-265A37918372}"/>
          </ac:spMkLst>
        </pc:spChg>
        <pc:picChg chg="add mod modCrop">
          <ac:chgData name="sreedhar k" userId="23fcc910cf3e969a" providerId="LiveId" clId="{AE1805E1-5BE9-424E-B20D-4C5E0A2183C7}" dt="2024-11-23T03:04:05.815" v="486" actId="1076"/>
          <ac:picMkLst>
            <pc:docMk/>
            <pc:sldMk cId="3161176109" sldId="312"/>
            <ac:picMk id="5" creationId="{D72DEB2C-2BED-1D04-B054-8C97C2EEA8B6}"/>
          </ac:picMkLst>
        </pc:picChg>
      </pc:sldChg>
      <pc:sldChg chg="addSp delSp modSp mod">
        <pc:chgData name="sreedhar k" userId="23fcc910cf3e969a" providerId="LiveId" clId="{AE1805E1-5BE9-424E-B20D-4C5E0A2183C7}" dt="2024-11-23T03:02:58.788" v="392"/>
        <pc:sldMkLst>
          <pc:docMk/>
          <pc:sldMk cId="2454051726" sldId="313"/>
        </pc:sldMkLst>
        <pc:spChg chg="mod">
          <ac:chgData name="sreedhar k" userId="23fcc910cf3e969a" providerId="LiveId" clId="{AE1805E1-5BE9-424E-B20D-4C5E0A2183C7}" dt="2024-11-23T03:02:58.788" v="392"/>
          <ac:spMkLst>
            <pc:docMk/>
            <pc:sldMk cId="2454051726" sldId="313"/>
            <ac:spMk id="2" creationId="{90D689CD-A9D6-B542-2A5B-BFAB98E116F3}"/>
          </ac:spMkLst>
        </pc:spChg>
        <pc:spChg chg="del">
          <ac:chgData name="sreedhar k" userId="23fcc910cf3e969a" providerId="LiveId" clId="{AE1805E1-5BE9-424E-B20D-4C5E0A2183C7}" dt="2024-11-22T02:50:01.628" v="0"/>
          <ac:spMkLst>
            <pc:docMk/>
            <pc:sldMk cId="2454051726" sldId="313"/>
            <ac:spMk id="3" creationId="{C6DE6F68-7343-8E88-A8CD-775907D53896}"/>
          </ac:spMkLst>
        </pc:spChg>
        <pc:spChg chg="add del mod">
          <ac:chgData name="sreedhar k" userId="23fcc910cf3e969a" providerId="LiveId" clId="{AE1805E1-5BE9-424E-B20D-4C5E0A2183C7}" dt="2024-11-22T02:50:06.212" v="1"/>
          <ac:spMkLst>
            <pc:docMk/>
            <pc:sldMk cId="2454051726" sldId="313"/>
            <ac:spMk id="4" creationId="{3A04162E-0D02-5638-7B71-7420880628BE}"/>
          </ac:spMkLst>
        </pc:spChg>
        <pc:spChg chg="add del mod">
          <ac:chgData name="sreedhar k" userId="23fcc910cf3e969a" providerId="LiveId" clId="{AE1805E1-5BE9-424E-B20D-4C5E0A2183C7}" dt="2024-11-22T02:50:07.250" v="2"/>
          <ac:spMkLst>
            <pc:docMk/>
            <pc:sldMk cId="2454051726" sldId="313"/>
            <ac:spMk id="5" creationId="{6A6909B1-C6A8-8CC6-B7A4-043BC26F7EA2}"/>
          </ac:spMkLst>
        </pc:spChg>
        <pc:spChg chg="add del mod">
          <ac:chgData name="sreedhar k" userId="23fcc910cf3e969a" providerId="LiveId" clId="{AE1805E1-5BE9-424E-B20D-4C5E0A2183C7}" dt="2024-11-22T02:51:34.238" v="28" actId="931"/>
          <ac:spMkLst>
            <pc:docMk/>
            <pc:sldMk cId="2454051726" sldId="313"/>
            <ac:spMk id="6" creationId="{DAE75EC1-D543-35C1-871A-250E3ABB965F}"/>
          </ac:spMkLst>
        </pc:spChg>
        <pc:picChg chg="add mod">
          <ac:chgData name="sreedhar k" userId="23fcc910cf3e969a" providerId="LiveId" clId="{AE1805E1-5BE9-424E-B20D-4C5E0A2183C7}" dt="2024-11-23T02:54:58.766" v="369" actId="14100"/>
          <ac:picMkLst>
            <pc:docMk/>
            <pc:sldMk cId="2454051726" sldId="313"/>
            <ac:picMk id="8" creationId="{A1B4E108-DA68-6797-2502-A95C7D9F190F}"/>
          </ac:picMkLst>
        </pc:picChg>
      </pc:sldChg>
      <pc:sldChg chg="addSp delSp modSp new mod">
        <pc:chgData name="sreedhar k" userId="23fcc910cf3e969a" providerId="LiveId" clId="{AE1805E1-5BE9-424E-B20D-4C5E0A2183C7}" dt="2024-11-23T03:08:36.164" v="488" actId="21"/>
        <pc:sldMkLst>
          <pc:docMk/>
          <pc:sldMk cId="987768527" sldId="314"/>
        </pc:sldMkLst>
        <pc:spChg chg="mod">
          <ac:chgData name="sreedhar k" userId="23fcc910cf3e969a" providerId="LiveId" clId="{AE1805E1-5BE9-424E-B20D-4C5E0A2183C7}" dt="2024-11-23T03:02:58.788" v="392"/>
          <ac:spMkLst>
            <pc:docMk/>
            <pc:sldMk cId="987768527" sldId="314"/>
            <ac:spMk id="2" creationId="{CD987FF2-71DC-B443-0BCB-06ACFB7ABE5B}"/>
          </ac:spMkLst>
        </pc:spChg>
        <pc:spChg chg="add del mod">
          <ac:chgData name="sreedhar k" userId="23fcc910cf3e969a" providerId="LiveId" clId="{AE1805E1-5BE9-424E-B20D-4C5E0A2183C7}" dt="2024-11-23T03:02:58.871" v="394" actId="27636"/>
          <ac:spMkLst>
            <pc:docMk/>
            <pc:sldMk cId="987768527" sldId="314"/>
            <ac:spMk id="3" creationId="{88028B93-74A0-2E91-4B95-F0CDB1667826}"/>
          </ac:spMkLst>
        </pc:spChg>
        <pc:spChg chg="add">
          <ac:chgData name="sreedhar k" userId="23fcc910cf3e969a" providerId="LiveId" clId="{AE1805E1-5BE9-424E-B20D-4C5E0A2183C7}" dt="2024-11-22T03:10:38.072" v="80"/>
          <ac:spMkLst>
            <pc:docMk/>
            <pc:sldMk cId="987768527" sldId="314"/>
            <ac:spMk id="4" creationId="{C57B50D5-2711-4BF5-F445-7C0BD454EAB2}"/>
          </ac:spMkLst>
        </pc:spChg>
        <pc:spChg chg="add del">
          <ac:chgData name="sreedhar k" userId="23fcc910cf3e969a" providerId="LiveId" clId="{AE1805E1-5BE9-424E-B20D-4C5E0A2183C7}" dt="2024-11-22T03:10:50.139" v="83" actId="21"/>
          <ac:spMkLst>
            <pc:docMk/>
            <pc:sldMk cId="987768527" sldId="314"/>
            <ac:spMk id="5" creationId="{F86BE468-06C0-308D-B441-56603D686A07}"/>
          </ac:spMkLst>
        </pc:spChg>
        <pc:spChg chg="add mod">
          <ac:chgData name="sreedhar k" userId="23fcc910cf3e969a" providerId="LiveId" clId="{AE1805E1-5BE9-424E-B20D-4C5E0A2183C7}" dt="2024-11-22T03:10:48.980" v="82" actId="21"/>
          <ac:spMkLst>
            <pc:docMk/>
            <pc:sldMk cId="987768527" sldId="314"/>
            <ac:spMk id="6" creationId="{73608E0A-AE3C-820B-8A98-BD28864E3729}"/>
          </ac:spMkLst>
        </pc:spChg>
        <pc:picChg chg="add del mod">
          <ac:chgData name="sreedhar k" userId="23fcc910cf3e969a" providerId="LiveId" clId="{AE1805E1-5BE9-424E-B20D-4C5E0A2183C7}" dt="2024-11-23T03:08:36.164" v="488" actId="21"/>
          <ac:picMkLst>
            <pc:docMk/>
            <pc:sldMk cId="987768527" sldId="314"/>
            <ac:picMk id="5" creationId="{0FC0F432-751C-F502-F851-C891295B4F1A}"/>
          </ac:picMkLst>
        </pc:picChg>
      </pc:sldChg>
      <pc:sldChg chg="addSp delSp modSp new del mod ord">
        <pc:chgData name="sreedhar k" userId="23fcc910cf3e969a" providerId="LiveId" clId="{AE1805E1-5BE9-424E-B20D-4C5E0A2183C7}" dt="2024-11-22T03:09:58.140" v="76" actId="2696"/>
        <pc:sldMkLst>
          <pc:docMk/>
          <pc:sldMk cId="1323542338" sldId="314"/>
        </pc:sldMkLst>
        <pc:spChg chg="add del mod">
          <ac:chgData name="sreedhar k" userId="23fcc910cf3e969a" providerId="LiveId" clId="{AE1805E1-5BE9-424E-B20D-4C5E0A2183C7}" dt="2024-11-22T02:54:10.334" v="59" actId="20577"/>
          <ac:spMkLst>
            <pc:docMk/>
            <pc:sldMk cId="1323542338" sldId="314"/>
            <ac:spMk id="2" creationId="{F8F391CC-A568-41F8-7759-F5E9D5CAB9D4}"/>
          </ac:spMkLst>
        </pc:spChg>
        <pc:spChg chg="del">
          <ac:chgData name="sreedhar k" userId="23fcc910cf3e969a" providerId="LiveId" clId="{AE1805E1-5BE9-424E-B20D-4C5E0A2183C7}" dt="2024-11-22T02:54:43.370" v="60"/>
          <ac:spMkLst>
            <pc:docMk/>
            <pc:sldMk cId="1323542338" sldId="314"/>
            <ac:spMk id="3" creationId="{8006F4BB-B77B-D919-9BCF-B6CC221899E6}"/>
          </ac:spMkLst>
        </pc:spChg>
        <pc:spChg chg="add del mod">
          <ac:chgData name="sreedhar k" userId="23fcc910cf3e969a" providerId="LiveId" clId="{AE1805E1-5BE9-424E-B20D-4C5E0A2183C7}" dt="2024-11-22T02:54:46.165" v="61"/>
          <ac:spMkLst>
            <pc:docMk/>
            <pc:sldMk cId="1323542338" sldId="314"/>
            <ac:spMk id="4" creationId="{207834C1-528E-F4EA-77C5-0523F8FBCBBA}"/>
          </ac:spMkLst>
        </pc:spChg>
        <pc:spChg chg="add del mod">
          <ac:chgData name="sreedhar k" userId="23fcc910cf3e969a" providerId="LiveId" clId="{AE1805E1-5BE9-424E-B20D-4C5E0A2183C7}" dt="2024-11-22T02:54:46.548" v="62"/>
          <ac:spMkLst>
            <pc:docMk/>
            <pc:sldMk cId="1323542338" sldId="314"/>
            <ac:spMk id="5" creationId="{2B89F2A4-B13B-1D17-84AE-1AD9FF5360EC}"/>
          </ac:spMkLst>
        </pc:spChg>
        <pc:spChg chg="add del mod">
          <ac:chgData name="sreedhar k" userId="23fcc910cf3e969a" providerId="LiveId" clId="{AE1805E1-5BE9-424E-B20D-4C5E0A2183C7}" dt="2024-11-22T02:54:46.775" v="63"/>
          <ac:spMkLst>
            <pc:docMk/>
            <pc:sldMk cId="1323542338" sldId="314"/>
            <ac:spMk id="6" creationId="{09143DA7-3B7E-36C0-4400-0EDB9EDDE50C}"/>
          </ac:spMkLst>
        </pc:spChg>
        <pc:spChg chg="add del mod">
          <ac:chgData name="sreedhar k" userId="23fcc910cf3e969a" providerId="LiveId" clId="{AE1805E1-5BE9-424E-B20D-4C5E0A2183C7}" dt="2024-11-22T02:54:47.561" v="64"/>
          <ac:spMkLst>
            <pc:docMk/>
            <pc:sldMk cId="1323542338" sldId="314"/>
            <ac:spMk id="7" creationId="{25A6AA75-377F-AD9C-4952-56F15FEDC7B8}"/>
          </ac:spMkLst>
        </pc:spChg>
        <pc:spChg chg="add del mod">
          <ac:chgData name="sreedhar k" userId="23fcc910cf3e969a" providerId="LiveId" clId="{AE1805E1-5BE9-424E-B20D-4C5E0A2183C7}" dt="2024-11-22T02:54:47.764" v="65"/>
          <ac:spMkLst>
            <pc:docMk/>
            <pc:sldMk cId="1323542338" sldId="314"/>
            <ac:spMk id="8" creationId="{808E4D3C-CDF2-0919-3949-C0F032090209}"/>
          </ac:spMkLst>
        </pc:spChg>
        <pc:spChg chg="add del mod">
          <ac:chgData name="sreedhar k" userId="23fcc910cf3e969a" providerId="LiveId" clId="{AE1805E1-5BE9-424E-B20D-4C5E0A2183C7}" dt="2024-11-22T02:59:04.539" v="66"/>
          <ac:spMkLst>
            <pc:docMk/>
            <pc:sldMk cId="1323542338" sldId="314"/>
            <ac:spMk id="9" creationId="{1BE26F6C-00B1-7BAD-DE06-E5BBEE29D241}"/>
          </ac:spMkLst>
        </pc:spChg>
        <pc:spChg chg="add mod">
          <ac:chgData name="sreedhar k" userId="23fcc910cf3e969a" providerId="LiveId" clId="{AE1805E1-5BE9-424E-B20D-4C5E0A2183C7}" dt="2024-11-22T03:09:47.674" v="73" actId="20577"/>
          <ac:spMkLst>
            <pc:docMk/>
            <pc:sldMk cId="1323542338" sldId="314"/>
            <ac:spMk id="10" creationId="{98F21DD1-550C-B868-4C55-1CA00BA7AFCD}"/>
          </ac:spMkLst>
        </pc:spChg>
        <pc:spChg chg="add">
          <ac:chgData name="sreedhar k" userId="23fcc910cf3e969a" providerId="LiveId" clId="{AE1805E1-5BE9-424E-B20D-4C5E0A2183C7}" dt="2024-11-22T03:09:48.858" v="74"/>
          <ac:spMkLst>
            <pc:docMk/>
            <pc:sldMk cId="1323542338" sldId="314"/>
            <ac:spMk id="11" creationId="{8AC43299-4DFF-5198-5888-145CC64B5711}"/>
          </ac:spMkLst>
        </pc:spChg>
        <pc:spChg chg="add">
          <ac:chgData name="sreedhar k" userId="23fcc910cf3e969a" providerId="LiveId" clId="{AE1805E1-5BE9-424E-B20D-4C5E0A2183C7}" dt="2024-11-22T03:09:52.189" v="75"/>
          <ac:spMkLst>
            <pc:docMk/>
            <pc:sldMk cId="1323542338" sldId="314"/>
            <ac:spMk id="12" creationId="{1479E060-4741-AAA7-D82E-3C7254327FF3}"/>
          </ac:spMkLst>
        </pc:spChg>
      </pc:sldChg>
      <pc:sldChg chg="addSp delSp modSp new mod ord">
        <pc:chgData name="sreedhar k" userId="23fcc910cf3e969a" providerId="LiveId" clId="{AE1805E1-5BE9-424E-B20D-4C5E0A2183C7}" dt="2024-11-23T02:55:16.887" v="370" actId="1076"/>
        <pc:sldMkLst>
          <pc:docMk/>
          <pc:sldMk cId="974867293" sldId="315"/>
        </pc:sldMkLst>
        <pc:spChg chg="mod">
          <ac:chgData name="sreedhar k" userId="23fcc910cf3e969a" providerId="LiveId" clId="{AE1805E1-5BE9-424E-B20D-4C5E0A2183C7}" dt="2024-11-23T02:55:16.887" v="370" actId="1076"/>
          <ac:spMkLst>
            <pc:docMk/>
            <pc:sldMk cId="974867293" sldId="315"/>
            <ac:spMk id="2" creationId="{93D7CD26-160C-276E-4F8B-CC1CF05F7A6D}"/>
          </ac:spMkLst>
        </pc:spChg>
        <pc:spChg chg="del">
          <ac:chgData name="sreedhar k" userId="23fcc910cf3e969a" providerId="LiveId" clId="{AE1805E1-5BE9-424E-B20D-4C5E0A2183C7}" dt="2024-11-23T02:46:40.965" v="138"/>
          <ac:spMkLst>
            <pc:docMk/>
            <pc:sldMk cId="974867293" sldId="315"/>
            <ac:spMk id="3" creationId="{15366754-7995-10E3-E495-3AC6D9A54EB8}"/>
          </ac:spMkLst>
        </pc:spChg>
        <pc:spChg chg="add mod">
          <ac:chgData name="sreedhar k" userId="23fcc910cf3e969a" providerId="LiveId" clId="{AE1805E1-5BE9-424E-B20D-4C5E0A2183C7}" dt="2024-11-23T02:48:46.064" v="295" actId="12"/>
          <ac:spMkLst>
            <pc:docMk/>
            <pc:sldMk cId="974867293" sldId="315"/>
            <ac:spMk id="4" creationId="{125BF634-1476-65CA-C6BA-454E03B7DC57}"/>
          </ac:spMkLst>
        </pc:spChg>
      </pc:sldChg>
      <pc:sldChg chg="addSp delSp modSp new mod">
        <pc:chgData name="sreedhar k" userId="23fcc910cf3e969a" providerId="LiveId" clId="{AE1805E1-5BE9-424E-B20D-4C5E0A2183C7}" dt="2024-11-23T02:55:33.152" v="373" actId="1076"/>
        <pc:sldMkLst>
          <pc:docMk/>
          <pc:sldMk cId="1043241730" sldId="316"/>
        </pc:sldMkLst>
        <pc:spChg chg="del">
          <ac:chgData name="sreedhar k" userId="23fcc910cf3e969a" providerId="LiveId" clId="{AE1805E1-5BE9-424E-B20D-4C5E0A2183C7}" dt="2024-11-23T02:51:17.925" v="299" actId="21"/>
          <ac:spMkLst>
            <pc:docMk/>
            <pc:sldMk cId="1043241730" sldId="316"/>
            <ac:spMk id="2" creationId="{97DC7E6A-593C-FB13-1787-3F6AB7683BBA}"/>
          </ac:spMkLst>
        </pc:spChg>
        <pc:spChg chg="del">
          <ac:chgData name="sreedhar k" userId="23fcc910cf3e969a" providerId="LiveId" clId="{AE1805E1-5BE9-424E-B20D-4C5E0A2183C7}" dt="2024-11-23T02:51:51.429" v="300"/>
          <ac:spMkLst>
            <pc:docMk/>
            <pc:sldMk cId="1043241730" sldId="316"/>
            <ac:spMk id="3" creationId="{E147EEC0-C977-29C7-AF2F-4718DB532E7C}"/>
          </ac:spMkLst>
        </pc:spChg>
        <pc:picChg chg="add mod">
          <ac:chgData name="sreedhar k" userId="23fcc910cf3e969a" providerId="LiveId" clId="{AE1805E1-5BE9-424E-B20D-4C5E0A2183C7}" dt="2024-11-23T02:55:33.152" v="373" actId="1076"/>
          <ac:picMkLst>
            <pc:docMk/>
            <pc:sldMk cId="1043241730" sldId="316"/>
            <ac:picMk id="2050" creationId="{A9EADD51-4EAB-0FF6-04BC-DE0E8471686E}"/>
          </ac:picMkLst>
        </pc:picChg>
      </pc:sldChg>
    </pc:docChg>
  </pc:docChgLst>
</pc:chgInfo>
</file>

<file path=ppt/media/image1.jpe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184DA70-C731-4C70-880D-CCD4705E623C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19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8847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34149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05660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45079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07884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96370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15853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02618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667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112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245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726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29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73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4061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90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D6E202-B606-4609-B914-27C9371A1F6D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30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97" r:id="rId14"/>
    <p:sldLayoutId id="2147483798" r:id="rId15"/>
    <p:sldLayoutId id="2147483799" r:id="rId16"/>
    <p:sldLayoutId id="2147483800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975" y="688259"/>
            <a:ext cx="6825748" cy="2900511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management system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88908"/>
            <a:ext cx="2904449" cy="748452"/>
          </a:xfrm>
        </p:spPr>
        <p:txBody>
          <a:bodyPr>
            <a:normAutofit fontScale="90000"/>
          </a:bodyPr>
          <a:lstStyle/>
          <a:p>
            <a:r>
              <a:rPr lang="en-US" dirty="0"/>
              <a:t>Abstract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5FCFB9-2111-E7D5-52B4-A71A96E9A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18409"/>
            <a:ext cx="10058400" cy="4050683"/>
          </a:xfrm>
        </p:spPr>
        <p:txBody>
          <a:bodyPr>
            <a:no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Purpose and Goals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Streamline the management of student data and activities.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administrative efficiency and reduce manual errors.</a:t>
            </a:r>
          </a:p>
          <a:p>
            <a:r>
              <a:rPr lang="en-US" sz="1600" b="1" dirty="0"/>
              <a:t>2. 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Student Records</a:t>
            </a:r>
            <a:r>
              <a:rPr lang="en-US" sz="1600" dirty="0"/>
              <a:t>: Centralized database to manage student details (personal, academic, and extracurricular).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Attendance Tracking</a:t>
            </a:r>
            <a:r>
              <a:rPr lang="en-US" sz="1600" dirty="0"/>
              <a:t>: Automated tracking and reporting of student attendance.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Grade Management</a:t>
            </a:r>
            <a:r>
              <a:rPr lang="en-US" sz="1600" dirty="0"/>
              <a:t>: Record, calculate, and display grades for assignments, exams, and overall performance.</a:t>
            </a:r>
          </a:p>
          <a:p>
            <a:r>
              <a:rPr lang="en-US" sz="1600" b="1" dirty="0"/>
              <a:t>3. Security and Privacy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Ensure data security with encryption, role-based access control, and compliance with data protection laws.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Regular backups and disaster recovery mechanisms.</a:t>
            </a:r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F1E25-09D2-F2F3-041C-B62813BFA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37419"/>
            <a:ext cx="4035159" cy="999941"/>
          </a:xfrm>
        </p:spPr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BE9F5-5272-F2A9-D4DD-A75777EC2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600" b="1" dirty="0"/>
              <a:t>1. Purpose of a Student Management System: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To enhance the efficiency and accuracy of managing student-related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To streamline administrative tasks and reduce manual effort.</a:t>
            </a:r>
          </a:p>
          <a:p>
            <a:r>
              <a:rPr lang="en-US" sz="1600" b="1" dirty="0"/>
              <a:t>2. Core Objectives: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Improve the accessibility and organization of student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Ensure real-time communication and transparency between all stakeholders.</a:t>
            </a:r>
          </a:p>
          <a:p>
            <a:r>
              <a:rPr lang="en-US" sz="1600" b="1" dirty="0"/>
              <a:t>3. Importance in Education: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Reduces paperwork and administrative overhead.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Enhances the overall management of academic and extracurricular activities</a:t>
            </a:r>
          </a:p>
          <a:p>
            <a:endParaRPr lang="en-IN" sz="1600" dirty="0"/>
          </a:p>
        </p:txBody>
      </p:sp>
      <p:pic>
        <p:nvPicPr>
          <p:cNvPr id="1026" name="Picture 2" descr="Image result for student management system">
            <a:extLst>
              <a:ext uri="{FF2B5EF4-FFF2-40B4-BE49-F238E27FC236}">
                <a16:creationId xmlns:a16="http://schemas.microsoft.com/office/drawing/2014/main" id="{BAAFBC59-41E9-15ED-DA8B-3D3B2C629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238"/>
          <a:stretch/>
        </p:blipFill>
        <p:spPr bwMode="auto">
          <a:xfrm>
            <a:off x="7725432" y="2834019"/>
            <a:ext cx="3641433" cy="231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6687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2496-B1D5-7ADD-9149-BE10128EE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343FE-A947-69AC-8BDC-B9D2EB0BE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76436"/>
            <a:ext cx="10058400" cy="3991131"/>
          </a:xfrm>
        </p:spPr>
        <p:txBody>
          <a:bodyPr>
            <a:noAutofit/>
          </a:bodyPr>
          <a:lstStyle/>
          <a:p>
            <a:r>
              <a:rPr lang="en-US" sz="1600" b="1" dirty="0"/>
              <a:t>1. Streamlined Administration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Simplifies the management of student records, attendance, </a:t>
            </a:r>
          </a:p>
          <a:p>
            <a:pPr marL="0" indent="0">
              <a:buNone/>
            </a:pPr>
            <a:r>
              <a:rPr lang="en-US" sz="1600" dirty="0"/>
              <a:t>        fees, and academic performance.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Reduces manual workload for administrative staff.</a:t>
            </a:r>
          </a:p>
          <a:p>
            <a:r>
              <a:rPr lang="en-US" sz="1600" b="1" dirty="0"/>
              <a:t>2. Enhanced Data Accuracy and Organization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Eliminates errors caused by manual data entry.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Centralized storage ensures all student-related information is up-to-date and easily accessible.</a:t>
            </a:r>
          </a:p>
          <a:p>
            <a:r>
              <a:rPr lang="en-US" sz="1600" b="1" dirty="0"/>
              <a:t>3. Improved Communication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Facilitates real-time communication between students, parents, teachers, and administrators through notifications, emails, or SMS.</a:t>
            </a:r>
          </a:p>
          <a:p>
            <a:pPr marL="0" indent="0">
              <a:buNone/>
            </a:pPr>
            <a:endParaRPr lang="en-US" sz="1600" dirty="0"/>
          </a:p>
          <a:p>
            <a:endParaRPr lang="en-IN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2DEB2C-2BED-1D04-B054-8C97C2EEA8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514" t="24338" r="19553" b="1"/>
          <a:stretch/>
        </p:blipFill>
        <p:spPr>
          <a:xfrm>
            <a:off x="8427028" y="2736362"/>
            <a:ext cx="2132795" cy="183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176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87FF2-71DC-B443-0BCB-06ACFB7AB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28B93-74A0-2E91-4B95-F0CDB1667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Track student performance through grades, assignments, and progress reports.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Provide insights into academic strengths and weaknesses for better support.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Record and monitor student attendance in real-time.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Generate reports for absences or irregularities to address issues promptly.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Offer a user-friendly interface for students, teachers, and administrators.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Provide multi-device access (desktop, mobile, and tablets) for convenience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7768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689CD-A9D6-B542-2A5B-BFAB98E1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diagram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B4E108-DA68-6797-2502-A95C7D9F1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894013" y="1331118"/>
            <a:ext cx="6765550" cy="5074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051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7CD26-160C-276E-4F8B-CC1CF05F7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1" y="826791"/>
            <a:ext cx="9404723" cy="1400530"/>
          </a:xfrm>
        </p:spPr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25BF634-1476-65CA-C6BA-454E03B7DC5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1" y="2418988"/>
            <a:ext cx="10058399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system automates repetitive tasks, reducing manual errors and improving the accuracy of data management.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 cloud-based and centralized systems, users can access information anytime, anywhere, making it adaptable to growing institutional needs.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facilitates seamless interaction between students, teachers, and administrators, fostering a more collaborative environment.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Modern SMS ensures that student information is safeguarded against unauthorized access with robust security measures. </a:t>
            </a:r>
          </a:p>
        </p:txBody>
      </p:sp>
    </p:spTree>
    <p:extLst>
      <p:ext uri="{BB962C8B-B14F-4D97-AF65-F5344CB8AC3E}">
        <p14:creationId xmlns:p14="http://schemas.microsoft.com/office/powerpoint/2010/main" val="974867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thank you image">
            <a:extLst>
              <a:ext uri="{FF2B5EF4-FFF2-40B4-BE49-F238E27FC236}">
                <a16:creationId xmlns:a16="http://schemas.microsoft.com/office/drawing/2014/main" id="{A9EADD51-4EAB-0FF6-04BC-DE0E8471686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598" y="1612538"/>
            <a:ext cx="6098803" cy="3790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32417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74</TotalTime>
  <Words>407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Garamond</vt:lpstr>
      <vt:lpstr>Times New Roman</vt:lpstr>
      <vt:lpstr>Organic</vt:lpstr>
      <vt:lpstr>Student management system</vt:lpstr>
      <vt:lpstr>Abstract</vt:lpstr>
      <vt:lpstr>Introduction</vt:lpstr>
      <vt:lpstr>Benefits</vt:lpstr>
      <vt:lpstr>Objectives</vt:lpstr>
      <vt:lpstr>Use case diagram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sreedhar k</dc:creator>
  <cp:lastModifiedBy>sreedhar k</cp:lastModifiedBy>
  <cp:revision>1</cp:revision>
  <dcterms:created xsi:type="dcterms:W3CDTF">2024-11-21T16:42:07Z</dcterms:created>
  <dcterms:modified xsi:type="dcterms:W3CDTF">2024-11-23T03:08:37Z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